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819" r:id="rId2"/>
    <p:sldId id="820" r:id="rId3"/>
    <p:sldId id="821" r:id="rId4"/>
    <p:sldId id="815" r:id="rId5"/>
    <p:sldId id="816" r:id="rId6"/>
    <p:sldId id="818" r:id="rId7"/>
    <p:sldId id="817" r:id="rId8"/>
    <p:sldId id="824" r:id="rId9"/>
    <p:sldId id="823" r:id="rId10"/>
    <p:sldId id="825" r:id="rId11"/>
    <p:sldId id="751" r:id="rId12"/>
    <p:sldId id="754" r:id="rId13"/>
    <p:sldId id="755" r:id="rId14"/>
    <p:sldId id="814" r:id="rId15"/>
    <p:sldId id="822" r:id="rId16"/>
    <p:sldId id="826" r:id="rId1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0" autoAdjust="0"/>
    <p:restoredTop sz="91429" autoAdjust="0"/>
  </p:normalViewPr>
  <p:slideViewPr>
    <p:cSldViewPr snapToGrid="0">
      <p:cViewPr varScale="1">
        <p:scale>
          <a:sx n="112" d="100"/>
          <a:sy n="112" d="100"/>
        </p:scale>
        <p:origin x="18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2/16/23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2/16/23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2/16/23</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2/16/23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2/16/23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2/16/23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2/16/23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2/16/23</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2/16/23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2/16/23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2/16/23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2/16/23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2/16/23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a:t>Kwartler CSCI S-96</a:t>
            </a:r>
            <a:endParaRPr lang="en-US" dirty="0"/>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2/16/23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r>
              <a:rPr lang="en-US" dirty="0"/>
              <a:t>R scripts C,D,E</a:t>
            </a:r>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252483" y="1269114"/>
            <a:ext cx="6139829" cy="3319620"/>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A35EB-959D-05AE-3590-F998F23D2F46}"/>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7031308B-6C1B-413F-9B62-8F53AD0960E6}"/>
              </a:ext>
            </a:extLst>
          </p:cNvPr>
          <p:cNvSpPr>
            <a:spLocks noGrp="1"/>
          </p:cNvSpPr>
          <p:nvPr>
            <p:ph type="title"/>
          </p:nvPr>
        </p:nvSpPr>
        <p:spPr>
          <a:xfrm>
            <a:off x="628650" y="216536"/>
            <a:ext cx="7886700" cy="591477"/>
          </a:xfrm>
        </p:spPr>
        <p:txBody>
          <a:bodyPr/>
          <a:lstStyle/>
          <a:p>
            <a:r>
              <a:rPr lang="en-US" dirty="0"/>
              <a:t>What makes a compelling visual?</a:t>
            </a:r>
            <a:r>
              <a:rPr lang="en-US" sz="1800" dirty="0"/>
              <a:t> </a:t>
            </a:r>
            <a:r>
              <a:rPr lang="en-US" sz="1800" dirty="0" err="1"/>
              <a:t>F_Compelling_Visuals.R</a:t>
            </a:r>
            <a:endParaRPr lang="en-US" dirty="0"/>
          </a:p>
        </p:txBody>
      </p:sp>
      <p:sp>
        <p:nvSpPr>
          <p:cNvPr id="4" name="Slide Number Placeholder 3">
            <a:extLst>
              <a:ext uri="{FF2B5EF4-FFF2-40B4-BE49-F238E27FC236}">
                <a16:creationId xmlns:a16="http://schemas.microsoft.com/office/drawing/2014/main" id="{28853B65-AFD4-29AA-F2B0-3D6E07592F6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44059DCF-0E3D-3000-655E-0C7476A95256}"/>
              </a:ext>
            </a:extLst>
          </p:cNvPr>
          <p:cNvSpPr>
            <a:spLocks noGrp="1"/>
          </p:cNvSpPr>
          <p:nvPr>
            <p:ph type="ftr" sz="quarter" idx="3"/>
          </p:nvPr>
        </p:nvSpPr>
        <p:spPr/>
        <p:txBody>
          <a:bodyPr/>
          <a:lstStyle/>
          <a:p>
            <a:r>
              <a:rPr lang="en-US"/>
              <a:t>Kwartler CSCI S-96</a:t>
            </a:r>
            <a:endParaRPr lang="en-US" dirty="0"/>
          </a:p>
        </p:txBody>
      </p:sp>
      <p:pic>
        <p:nvPicPr>
          <p:cNvPr id="1026" name="Picture 2" descr="This chart from Reddit that went viral in 2019 tracks the ages of Leonardo DiCaprio’s girlfriends (Photo: Reddit/TrustLittleBrother)">
            <a:extLst>
              <a:ext uri="{FF2B5EF4-FFF2-40B4-BE49-F238E27FC236}">
                <a16:creationId xmlns:a16="http://schemas.microsoft.com/office/drawing/2014/main" id="{406475F6-0113-646D-92AF-2B29D97A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 y="1875593"/>
            <a:ext cx="4138351" cy="4138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5465D73E-1887-0D80-7D5C-6446A51BE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3312"/>
            <a:ext cx="4138351" cy="488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2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a:t>Kwartler CSCI S-96</a:t>
            </a:r>
            <a:endParaRPr lang="en-US" dirty="0"/>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a:t>Kwartler CSCI S-96</a:t>
            </a:r>
            <a:endParaRPr lang="en-US" dirty="0"/>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pic>
        <p:nvPicPr>
          <p:cNvPr id="6" name="Picture 2">
            <a:extLst>
              <a:ext uri="{FF2B5EF4-FFF2-40B4-BE49-F238E27FC236}">
                <a16:creationId xmlns:a16="http://schemas.microsoft.com/office/drawing/2014/main" id="{924C4CA1-DAA7-66CB-C23D-A5ED640CA0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2" y="2339998"/>
            <a:ext cx="4257675" cy="263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4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2/16/23</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a:t>Kwartler CSCI S-96</a:t>
            </a:r>
            <a:endParaRPr lang="en-US" dirty="0"/>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25175</TotalTime>
  <Words>524</Words>
  <Application>Microsoft Macintosh PowerPoint</Application>
  <PresentationFormat>On-screen Show (4:3)</PresentationFormat>
  <Paragraphs>97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vt:lpstr>
      <vt:lpstr>Avoid 3d charts</vt:lpstr>
      <vt:lpstr>Instead</vt:lpstr>
      <vt:lpstr>Basic Bar Charts</vt:lpstr>
      <vt:lpstr>Side by Side Charts</vt:lpstr>
      <vt:lpstr>Stacked Bar Charts</vt:lpstr>
      <vt:lpstr>Proportional Stacked Bar Charts</vt:lpstr>
      <vt:lpstr>R scripts C,D,E</vt:lpstr>
      <vt:lpstr>What makes a compelling visual? F_Compelling_Visuals.R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160</cp:revision>
  <cp:lastPrinted>2018-07-10T22:02:33Z</cp:lastPrinted>
  <dcterms:created xsi:type="dcterms:W3CDTF">2018-05-11T14:06:45Z</dcterms:created>
  <dcterms:modified xsi:type="dcterms:W3CDTF">2023-02-16T18:30:12Z</dcterms:modified>
</cp:coreProperties>
</file>